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75"/>
    <p:restoredTop sz="94538"/>
  </p:normalViewPr>
  <p:slideViewPr>
    <p:cSldViewPr snapToGrid="0" snapToObjects="1">
      <p:cViewPr>
        <p:scale>
          <a:sx n="86" d="100"/>
          <a:sy n="86" d="100"/>
        </p:scale>
        <p:origin x="4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3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11" Type="http://schemas.openxmlformats.org/officeDocument/2006/relationships/image" Target="../media/image32.tiff"/><Relationship Id="rId5" Type="http://schemas.openxmlformats.org/officeDocument/2006/relationships/image" Target="../media/image6.jpeg"/><Relationship Id="rId10" Type="http://schemas.openxmlformats.org/officeDocument/2006/relationships/image" Target="../media/image31.tiff"/><Relationship Id="rId4" Type="http://schemas.openxmlformats.org/officeDocument/2006/relationships/image" Target="../media/image1.jpeg"/><Relationship Id="rId9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4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5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39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7.emf"/><Relationship Id="rId5" Type="http://schemas.openxmlformats.org/officeDocument/2006/relationships/image" Target="../media/image3.jpeg"/><Relationship Id="rId10" Type="http://schemas.openxmlformats.org/officeDocument/2006/relationships/image" Target="../media/image36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0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17059"/>
            <a:ext cx="7960179" cy="413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302739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2967498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227252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5524314" y="1468099"/>
            <a:ext cx="24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929366" y="1468099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2951168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FCA00-BD57-BB47-A35A-3F4BDC450FFB}"/>
              </a:ext>
            </a:extLst>
          </p:cNvPr>
          <p:cNvSpPr/>
          <p:nvPr/>
        </p:nvSpPr>
        <p:spPr>
          <a:xfrm>
            <a:off x="4950373" y="2543504"/>
            <a:ext cx="2312276" cy="137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7CB63D-1EEE-E74E-9790-F66AF000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033873"/>
            <a:ext cx="3975100" cy="176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D05171-F25C-9245-96B3-ABF6B670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70" y="2048863"/>
            <a:ext cx="3975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17F99-AEBB-ED4F-A546-5FCE1C9D65CD}"/>
              </a:ext>
            </a:extLst>
          </p:cNvPr>
          <p:cNvSpPr txBox="1"/>
          <p:nvPr/>
        </p:nvSpPr>
        <p:spPr>
          <a:xfrm>
            <a:off x="1287231" y="4006572"/>
            <a:ext cx="575352" cy="292388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0.78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60608-90A7-EE4F-BEF0-D80AD5C530A1}"/>
              </a:ext>
            </a:extLst>
          </p:cNvPr>
          <p:cNvSpPr txBox="1"/>
          <p:nvPr/>
        </p:nvSpPr>
        <p:spPr>
          <a:xfrm>
            <a:off x="1234679" y="4347998"/>
            <a:ext cx="575352" cy="307777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aramond" panose="02020404030301010803" pitchFamily="18" charset="0"/>
              </a:rPr>
              <a:t>0.68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9D068-6A58-794B-BC47-E0797C9AC4F0}"/>
              </a:ext>
            </a:extLst>
          </p:cNvPr>
          <p:cNvSpPr txBox="1"/>
          <p:nvPr/>
        </p:nvSpPr>
        <p:spPr>
          <a:xfrm>
            <a:off x="1297741" y="3028950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E06D9-2A40-7A40-B7FD-9C1564CAC2A6}"/>
              </a:ext>
            </a:extLst>
          </p:cNvPr>
          <p:cNvSpPr txBox="1"/>
          <p:nvPr/>
        </p:nvSpPr>
        <p:spPr>
          <a:xfrm>
            <a:off x="8160997" y="3993275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429853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Therefore, 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319296" y="3892170"/>
            <a:ext cx="5433124" cy="772203"/>
            <a:chOff x="262797" y="3131059"/>
            <a:chExt cx="8521309" cy="13296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97" y="3155660"/>
              <a:ext cx="975781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818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070" y="3155660"/>
              <a:ext cx="979905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1613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5433" y="3131059"/>
              <a:ext cx="1058673" cy="1275219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3272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0486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279968" y="3860642"/>
            <a:ext cx="5462626" cy="772204"/>
            <a:chOff x="201113" y="3131058"/>
            <a:chExt cx="856758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13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2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7041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10026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5484" y="1357904"/>
            <a:ext cx="5400089" cy="212601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</TotalTime>
  <Words>1578</Words>
  <Application>Microsoft Macintosh PowerPoint</Application>
  <PresentationFormat>On-screen Show (16:9)</PresentationFormat>
  <Paragraphs>381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Montserrat</vt:lpstr>
      <vt:lpstr>Times</vt:lpstr>
      <vt:lpstr>Arial</vt:lpstr>
      <vt:lpstr>Garamond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220</cp:revision>
  <cp:lastPrinted>2021-01-26T17:44:27Z</cp:lastPrinted>
  <dcterms:modified xsi:type="dcterms:W3CDTF">2021-01-26T17:59:24Z</dcterms:modified>
</cp:coreProperties>
</file>